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6" r:id="rId2"/>
    <p:sldId id="286" r:id="rId3"/>
    <p:sldId id="325" r:id="rId4"/>
    <p:sldId id="340" r:id="rId5"/>
    <p:sldId id="339" r:id="rId6"/>
    <p:sldId id="326" r:id="rId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Styl pośredni 1 — Ak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2883" autoAdjust="0"/>
  </p:normalViewPr>
  <p:slideViewPr>
    <p:cSldViewPr>
      <p:cViewPr varScale="1">
        <p:scale>
          <a:sx n="76" d="100"/>
          <a:sy n="76" d="100"/>
        </p:scale>
        <p:origin x="1642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79A9D-A477-4278-B3A9-D04986F9B015}" type="datetimeFigureOut">
              <a:rPr lang="pl-PL" smtClean="0"/>
              <a:t>16.10.2024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25E332-3E63-4425-9867-93C4FD6596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469778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1847F-BF95-4E27-82AF-AE1140B9D30D}" type="datetimeFigureOut">
              <a:rPr lang="pl-PL" smtClean="0"/>
              <a:t>16.10.2024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E429AB-5908-49E1-8D9A-25043E8FEE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2675381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E429AB-5908-49E1-8D9A-25043E8FEE06}" type="slidenum">
              <a:rPr lang="pl-PL" smtClean="0"/>
              <a:t>1</a:t>
            </a:fld>
            <a:endParaRPr lang="pl-PL"/>
          </a:p>
        </p:txBody>
      </p:sp>
      <p:sp>
        <p:nvSpPr>
          <p:cNvPr id="5" name="Symbol zastępczy nagłówka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8168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2E3BF-1030-4A54-B341-D8A72E888D57}" type="datetime1">
              <a:rPr lang="pl-PL" smtClean="0"/>
              <a:t>16.10.2024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60B4B-973B-40DF-A441-CC365B4D8A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1717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F5D6D-21CF-4E1F-A5AC-910FA7EDF7A0}" type="datetime1">
              <a:rPr lang="pl-PL" smtClean="0"/>
              <a:t>16.10.2024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60B4B-973B-40DF-A441-CC365B4D8A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84736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E37A6-2283-48E0-8DF5-99C79CC3778B}" type="datetime1">
              <a:rPr lang="pl-PL" smtClean="0"/>
              <a:t>16.10.2024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60B4B-973B-40DF-A441-CC365B4D8A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79894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ED6E-EEF3-40FF-9FAE-0F6947E520FD}" type="datetime1">
              <a:rPr lang="pl-PL" smtClean="0"/>
              <a:t>16.10.2024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60B4B-973B-40DF-A441-CC365B4D8A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2926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3D0A-2E14-4ECB-945E-4BACE406214E}" type="datetime1">
              <a:rPr lang="pl-PL" smtClean="0"/>
              <a:t>16.10.2024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60B4B-973B-40DF-A441-CC365B4D8A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601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B84F-8E82-48CB-B4C3-1A983E2367CA}" type="datetime1">
              <a:rPr lang="pl-PL" smtClean="0"/>
              <a:t>16.10.2024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60B4B-973B-40DF-A441-CC365B4D8A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33932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01C63-4959-42EE-A372-7DACBFC435BF}" type="datetime1">
              <a:rPr lang="pl-PL" smtClean="0"/>
              <a:t>16.10.2024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60B4B-973B-40DF-A441-CC365B4D8A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13720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7F9B8-C7E3-4C0D-A6A7-AE1A4FD6A8B1}" type="datetime1">
              <a:rPr lang="pl-PL" smtClean="0"/>
              <a:t>16.10.2024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60B4B-973B-40DF-A441-CC365B4D8A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8364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B6E2-D3FC-4F1A-AB23-2AE59BCE46B2}" type="datetime1">
              <a:rPr lang="pl-PL" smtClean="0"/>
              <a:t>16.10.2024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60B4B-973B-40DF-A441-CC365B4D8A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5357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F8DE5-F992-4F03-8C27-4144A69C8705}" type="datetime1">
              <a:rPr lang="pl-PL" smtClean="0"/>
              <a:t>16.10.2024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60B4B-973B-40DF-A441-CC365B4D8A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7687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42C4B-4885-4E28-9CD7-FEC41692830F}" type="datetime1">
              <a:rPr lang="pl-PL" smtClean="0"/>
              <a:t>16.10.2024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60B4B-973B-40DF-A441-CC365B4D8A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3565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6B211-DDD2-4DE3-8DD3-9D7EAA3BF3C1}" type="datetime1">
              <a:rPr lang="pl-PL" smtClean="0"/>
              <a:t>16.10.2024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60B4B-973B-40DF-A441-CC365B4D8A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27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>
            <a:normAutofit/>
          </a:bodyPr>
          <a:lstStyle/>
          <a:p>
            <a:r>
              <a:rPr lang="pl-PL" sz="3600" b="1" dirty="0">
                <a:solidFill>
                  <a:schemeClr val="accent1">
                    <a:lumMod val="75000"/>
                  </a:schemeClr>
                </a:solidFill>
              </a:rPr>
              <a:t>Zespół ds. lasów o zwiększonej funkcji społecznej wokół miasta Krakowa</a:t>
            </a:r>
          </a:p>
        </p:txBody>
      </p:sp>
    </p:spTree>
    <p:extLst>
      <p:ext uri="{BB962C8B-B14F-4D97-AF65-F5344CB8AC3E}">
        <p14:creationId xmlns:p14="http://schemas.microsoft.com/office/powerpoint/2010/main" val="1769201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229600" cy="648072"/>
          </a:xfrm>
        </p:spPr>
        <p:txBody>
          <a:bodyPr>
            <a:normAutofit fontScale="90000"/>
          </a:bodyPr>
          <a:lstStyle/>
          <a:p>
            <a:br>
              <a:rPr lang="pl-PL" sz="3600" b="1" dirty="0"/>
            </a:br>
            <a:endParaRPr lang="pl-PL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E5A96721-1F49-046D-CB61-9828BA838F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3768" y="980728"/>
            <a:ext cx="2808312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Zabierzowski</a:t>
            </a:r>
            <a:endParaRPr kumimoji="0" lang="pl-PL" altLang="pl-P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5" name="Obraz 1">
            <a:extLst>
              <a:ext uri="{FF2B5EF4-FFF2-40B4-BE49-F238E27FC236}">
                <a16:creationId xmlns:a16="http://schemas.microsoft.com/office/drawing/2014/main" id="{1A1655B1-73E4-E0AC-B73F-71C3D66003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75872"/>
            <a:ext cx="5761038" cy="387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6F39EB4A-75B2-3794-2A15-E4BF61DC3C1A}"/>
              </a:ext>
            </a:extLst>
          </p:cNvPr>
          <p:cNvSpPr txBox="1"/>
          <p:nvPr/>
        </p:nvSpPr>
        <p:spPr>
          <a:xfrm>
            <a:off x="1318847" y="5631631"/>
            <a:ext cx="650630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Oddziały: 107, 108, 109, 110, 111, 112, 117, 118, 119, 120, 121, 122, 124, 125, 126, 127, 128, 129, 131, 132, 133, 134, 135, (139 Aleksandrowice) </a:t>
            </a:r>
            <a:endParaRPr kumimoji="0" lang="pl-PL" altLang="pl-PL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434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464CC33D-9F46-8609-2DBD-A2783C618A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752" y="1365663"/>
            <a:ext cx="277511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Kleszczów- Wąwozy </a:t>
            </a:r>
            <a:endParaRPr kumimoji="0" lang="pl-PL" altLang="pl-P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Obraz 2">
            <a:extLst>
              <a:ext uri="{FF2B5EF4-FFF2-40B4-BE49-F238E27FC236}">
                <a16:creationId xmlns:a16="http://schemas.microsoft.com/office/drawing/2014/main" id="{E20CB68D-414A-04C4-70B3-A1D75DFF9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5753100" cy="321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40E4889B-C015-B66C-06C5-C48F6765F1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672" y="5381717"/>
            <a:ext cx="3767378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Oddziały: 113, 114, 115, 116</a:t>
            </a:r>
            <a:endParaRPr kumimoji="0" lang="pl-PL" altLang="pl-PL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471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Dolina Będkowska</a:t>
            </a:r>
            <a:br>
              <a:rPr lang="pl-PL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l-PL" b="1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3053EA06-D097-D385-83AE-4641752A25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6488" y="73183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3073" name="Obraz 3">
            <a:extLst>
              <a:ext uri="{FF2B5EF4-FFF2-40B4-BE49-F238E27FC236}">
                <a16:creationId xmlns:a16="http://schemas.microsoft.com/office/drawing/2014/main" id="{3A2960C5-5E42-A9FC-AB4B-30CE9BB5A9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488" y="1189037"/>
            <a:ext cx="5464175" cy="409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D428FFDD-0F9B-BA90-48E7-72B5CB087B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6488" y="4962564"/>
            <a:ext cx="498566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Oddziały: 19, 20, 21, 22, 23, 24, 25, 27</a:t>
            </a:r>
            <a:endParaRPr kumimoji="0" lang="pl-PL" altLang="pl-PL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732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2700" b="1" dirty="0"/>
              <a:t> </a:t>
            </a:r>
            <a:r>
              <a:rPr lang="pl-PL" sz="27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Karniowice – Góry </a:t>
            </a:r>
            <a:r>
              <a:rPr lang="pl-PL" sz="2700" b="1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Karniowskie</a:t>
            </a:r>
            <a:br>
              <a:rPr lang="pl-PL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l-PL" b="1" dirty="0"/>
          </a:p>
        </p:txBody>
      </p:sp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6FE85228-BE8F-23C3-6F29-8659BDD173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052736"/>
            <a:ext cx="6931064" cy="4525963"/>
          </a:xfrm>
          <a:prstGeom prst="rect">
            <a:avLst/>
          </a:pr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ECEA796A-623A-CAA1-7FD9-FF84D6C272D2}"/>
              </a:ext>
            </a:extLst>
          </p:cNvPr>
          <p:cNvSpPr txBox="1"/>
          <p:nvPr/>
        </p:nvSpPr>
        <p:spPr>
          <a:xfrm>
            <a:off x="1547664" y="5992827"/>
            <a:ext cx="5040560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pl-PL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Oddziały: 12, 13, 14, 15, 16, 17, 18</a:t>
            </a:r>
          </a:p>
        </p:txBody>
      </p:sp>
    </p:spTree>
    <p:extLst>
      <p:ext uri="{BB962C8B-B14F-4D97-AF65-F5344CB8AC3E}">
        <p14:creationId xmlns:p14="http://schemas.microsoft.com/office/powerpoint/2010/main" val="1885664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F4661DDE-8DBF-3FEC-232F-722B8FE7D8A4}"/>
              </a:ext>
            </a:extLst>
          </p:cNvPr>
          <p:cNvSpPr txBox="1"/>
          <p:nvPr/>
        </p:nvSpPr>
        <p:spPr>
          <a:xfrm>
            <a:off x="2286000" y="731837"/>
            <a:ext cx="4572000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pl-PL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Aleksandrowice</a:t>
            </a:r>
            <a:endParaRPr lang="pl-PL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31375579-B50E-930A-8389-DBF518A64E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8" y="1282751"/>
            <a:ext cx="8507412" cy="4613173"/>
          </a:xfrm>
          <a:prstGeom prst="rect">
            <a:avLst/>
          </a:prstGeom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3A6568FF-4529-6EF3-3E3B-104AB6886442}"/>
              </a:ext>
            </a:extLst>
          </p:cNvPr>
          <p:cNvSpPr txBox="1"/>
          <p:nvPr/>
        </p:nvSpPr>
        <p:spPr>
          <a:xfrm>
            <a:off x="827584" y="6035305"/>
            <a:ext cx="7488832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2171700" algn="l"/>
              </a:tabLst>
            </a:pPr>
            <a:r>
              <a:rPr lang="pl-PL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Oddziały: 138, (139 na mapie w las zabierzowski), 140 </a:t>
            </a:r>
          </a:p>
        </p:txBody>
      </p:sp>
    </p:spTree>
    <p:extLst>
      <p:ext uri="{BB962C8B-B14F-4D97-AF65-F5344CB8AC3E}">
        <p14:creationId xmlns:p14="http://schemas.microsoft.com/office/powerpoint/2010/main" val="9981517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5327</TotalTime>
  <Words>133</Words>
  <Application>Microsoft Office PowerPoint</Application>
  <PresentationFormat>Pokaz na ekranie (4:3)</PresentationFormat>
  <Paragraphs>14</Paragraphs>
  <Slides>6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9" baseType="lpstr">
      <vt:lpstr>Arial</vt:lpstr>
      <vt:lpstr>Calibri</vt:lpstr>
      <vt:lpstr>Motyw pakietu Office</vt:lpstr>
      <vt:lpstr>Zespół ds. lasów o zwiększonej funkcji społecznej wokół miasta Krakowa</vt:lpstr>
      <vt:lpstr> </vt:lpstr>
      <vt:lpstr>Prezentacja programu PowerPoint</vt:lpstr>
      <vt:lpstr>Dolina Będkowska </vt:lpstr>
      <vt:lpstr> Karniowice – Góry Karniowskie 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Maciej Biernacki</dc:creator>
  <cp:lastModifiedBy>Anetta Kucharska</cp:lastModifiedBy>
  <cp:revision>207</cp:revision>
  <dcterms:created xsi:type="dcterms:W3CDTF">2016-05-24T09:35:52Z</dcterms:created>
  <dcterms:modified xsi:type="dcterms:W3CDTF">2024-10-16T13:20:08Z</dcterms:modified>
</cp:coreProperties>
</file>